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CE3105-6A98-446E-BC40-B577EB6D19FE}"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3105-6A98-446E-BC40-B577EB6D19FE}"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3105-6A98-446E-BC40-B577EB6D19FE}"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3105-6A98-446E-BC40-B577EB6D19FE}"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E3105-6A98-446E-BC40-B577EB6D19FE}"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CE3105-6A98-446E-BC40-B577EB6D19FE}"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E3105-6A98-446E-BC40-B577EB6D19FE}"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E3105-6A98-446E-BC40-B577EB6D19FE}"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E3105-6A98-446E-BC40-B577EB6D19FE}"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2C623-1460-4782-9DA6-6F07517DC0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E3105-6A98-446E-BC40-B577EB6D19FE}"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C623-1460-4782-9DA6-6F07517DC0E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3CE3105-6A98-446E-BC40-B577EB6D19FE}" type="datetimeFigureOut">
              <a:rPr lang="en-US" smtClean="0"/>
              <a:t>11/16/2015</a:t>
            </a:fld>
            <a:endParaRPr lang="en-US"/>
          </a:p>
        </p:txBody>
      </p:sp>
      <p:sp>
        <p:nvSpPr>
          <p:cNvPr id="9" name="Slide Number Placeholder 8"/>
          <p:cNvSpPr>
            <a:spLocks noGrp="1"/>
          </p:cNvSpPr>
          <p:nvPr>
            <p:ph type="sldNum" sz="quarter" idx="11"/>
          </p:nvPr>
        </p:nvSpPr>
        <p:spPr/>
        <p:txBody>
          <a:bodyPr/>
          <a:lstStyle/>
          <a:p>
            <a:fld id="{A8F2C623-1460-4782-9DA6-6F07517DC0E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8F2C623-1460-4782-9DA6-6F07517DC0E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3CE3105-6A98-446E-BC40-B577EB6D19FE}" type="datetimeFigureOut">
              <a:rPr lang="en-US" smtClean="0"/>
              <a:t>11/16/2015</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0CAcQjRxqFQoTCPnnvsqklckCFQfNYwodHNIEmg&amp;url=http%3A%2F%2Fthinkprogress.org%2Feconomy%2F2015%2F08%2F29%2F3696548%2Fkatrina-new-orleans-housing%2F&amp;bvm=bv.107467506,d.cGc&amp;psig=AFQjCNGFyREQH3oEjGAU0lPlBuN292k4mw&amp;ust=144777507378913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5638800" cy="1143000"/>
          </a:xfrm>
        </p:spPr>
        <p:txBody>
          <a:bodyPr>
            <a:normAutofit fontScale="90000"/>
          </a:bodyPr>
          <a:lstStyle/>
          <a:p>
            <a:r>
              <a:rPr lang="en-US" dirty="0" smtClean="0">
                <a:latin typeface="Broadway" panose="04040905080B02020502" pitchFamily="82" charset="0"/>
              </a:rPr>
              <a:t>Theo Watson</a:t>
            </a:r>
            <a:endParaRPr lang="en-US" dirty="0">
              <a:latin typeface="Broadway" panose="04040905080B02020502" pitchFamily="82" charset="0"/>
            </a:endParaRPr>
          </a:p>
        </p:txBody>
      </p:sp>
      <p:sp>
        <p:nvSpPr>
          <p:cNvPr id="3" name="Subtitle 2"/>
          <p:cNvSpPr>
            <a:spLocks noGrp="1"/>
          </p:cNvSpPr>
          <p:nvPr>
            <p:ph type="subTitle" idx="1"/>
          </p:nvPr>
        </p:nvSpPr>
        <p:spPr>
          <a:xfrm>
            <a:off x="4038600" y="1295400"/>
            <a:ext cx="3657600" cy="1143000"/>
          </a:xfrm>
        </p:spPr>
        <p:txBody>
          <a:bodyPr>
            <a:normAutofit/>
          </a:bodyPr>
          <a:lstStyle/>
          <a:p>
            <a:r>
              <a:rPr lang="en-US" sz="1600" dirty="0" smtClean="0"/>
              <a:t>-Ricky Hudson</a:t>
            </a:r>
            <a:endParaRPr lang="en-US" sz="1600" dirty="0"/>
          </a:p>
        </p:txBody>
      </p:sp>
      <p:pic>
        <p:nvPicPr>
          <p:cNvPr id="1026" name="Picture 2" descr="http://cdn.thinkprogress.org/wp-content/uploads/2015/08/28114614/AP_906827878175.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600200"/>
            <a:ext cx="7586239"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99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3429000"/>
          </a:xfrm>
        </p:spPr>
        <p:txBody>
          <a:bodyPr/>
          <a:lstStyle/>
          <a:p>
            <a:pPr marL="114300" indent="0">
              <a:buNone/>
            </a:pPr>
            <a:r>
              <a:rPr lang="en-US" dirty="0" smtClean="0"/>
              <a:t>Theo Watson </a:t>
            </a:r>
            <a:r>
              <a:rPr lang="en-US" dirty="0" smtClean="0"/>
              <a:t>was younger at the time of the storm, probably around 15-18 years old. He and his family managed to escape the storm, but when they returned there wasn’t anything left. His whole home he grew up in was washed away and destroyed. The only thing he has left to remember his old home by is a single white picket from his fence.</a:t>
            </a:r>
            <a:endParaRPr lang="en-US" dirty="0"/>
          </a:p>
        </p:txBody>
      </p:sp>
      <p:sp>
        <p:nvSpPr>
          <p:cNvPr id="5" name="TextBox 4"/>
          <p:cNvSpPr txBox="1"/>
          <p:nvPr/>
        </p:nvSpPr>
        <p:spPr>
          <a:xfrm>
            <a:off x="609600" y="718066"/>
            <a:ext cx="6324600" cy="523220"/>
          </a:xfrm>
          <a:prstGeom prst="rect">
            <a:avLst/>
          </a:prstGeom>
          <a:noFill/>
        </p:spPr>
        <p:txBody>
          <a:bodyPr wrap="square" rtlCol="0">
            <a:spAutoFit/>
          </a:bodyPr>
          <a:lstStyle/>
          <a:p>
            <a:r>
              <a:rPr lang="en-US" sz="2800" dirty="0" smtClean="0">
                <a:latin typeface="Adobe Caslon Pro Bold" pitchFamily="18" charset="0"/>
              </a:rPr>
              <a:t>The Storm</a:t>
            </a:r>
            <a:endParaRPr lang="en-US" sz="2800" dirty="0">
              <a:latin typeface="Adobe Caslon Pro Bold" pitchFamily="18" charset="0"/>
            </a:endParaRPr>
          </a:p>
        </p:txBody>
      </p:sp>
    </p:spTree>
    <p:extLst>
      <p:ext uri="{BB962C8B-B14F-4D97-AF65-F5344CB8AC3E}">
        <p14:creationId xmlns:p14="http://schemas.microsoft.com/office/powerpoint/2010/main" val="20328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dirty="0" smtClean="0"/>
              <a:t>He wants to return home with his father until the father’s home is rebuilt. There were some issues with that. The property was under his mother’s name, but she passed away prior to the storm, leaving his father a partial owner. They had to get his brother’s and a lawyer to sign off the property to his </a:t>
            </a:r>
            <a:r>
              <a:rPr lang="en-US" dirty="0"/>
              <a:t> </a:t>
            </a:r>
            <a:r>
              <a:rPr lang="en-US" dirty="0" smtClean="0"/>
              <a:t>father before they could start anything. Once they did sign it off, the mortgage on the property had to be payed off. It took 5 years before they started any sort of rebuilding.</a:t>
            </a:r>
            <a:endParaRPr lang="en-US" dirty="0"/>
          </a:p>
        </p:txBody>
      </p:sp>
      <p:sp>
        <p:nvSpPr>
          <p:cNvPr id="5" name="TextBox 4"/>
          <p:cNvSpPr txBox="1"/>
          <p:nvPr/>
        </p:nvSpPr>
        <p:spPr>
          <a:xfrm>
            <a:off x="685800" y="685800"/>
            <a:ext cx="5334000" cy="523220"/>
          </a:xfrm>
          <a:prstGeom prst="rect">
            <a:avLst/>
          </a:prstGeom>
          <a:noFill/>
        </p:spPr>
        <p:txBody>
          <a:bodyPr wrap="square" rtlCol="0">
            <a:spAutoFit/>
          </a:bodyPr>
          <a:lstStyle/>
          <a:p>
            <a:r>
              <a:rPr lang="en-US" sz="2800" dirty="0" smtClean="0">
                <a:latin typeface="Adobe Caslon Pro Bold" pitchFamily="18" charset="0"/>
              </a:rPr>
              <a:t>Return Home</a:t>
            </a:r>
            <a:endParaRPr lang="en-US" sz="2800" dirty="0">
              <a:latin typeface="Adobe Caslon Pro Bold" pitchFamily="18" charset="0"/>
            </a:endParaRPr>
          </a:p>
        </p:txBody>
      </p:sp>
    </p:spTree>
    <p:extLst>
      <p:ext uri="{BB962C8B-B14F-4D97-AF65-F5344CB8AC3E}">
        <p14:creationId xmlns:p14="http://schemas.microsoft.com/office/powerpoint/2010/main" val="314215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20000" cy="1143000"/>
          </a:xfrm>
        </p:spPr>
        <p:txBody>
          <a:bodyPr/>
          <a:lstStyle/>
          <a:p>
            <a:r>
              <a:rPr lang="en-US" sz="2800" dirty="0" smtClean="0">
                <a:latin typeface="Adobe Caslon Pro Bold" pitchFamily="18" charset="0"/>
              </a:rPr>
              <a:t>Rebuilding!</a:t>
            </a:r>
            <a:endParaRPr lang="en-US" sz="2800" dirty="0">
              <a:latin typeface="Adobe Caslon Pro Bold" pitchFamily="18" charset="0"/>
            </a:endParaRPr>
          </a:p>
        </p:txBody>
      </p:sp>
      <p:sp>
        <p:nvSpPr>
          <p:cNvPr id="3" name="Content Placeholder 2"/>
          <p:cNvSpPr>
            <a:spLocks noGrp="1"/>
          </p:cNvSpPr>
          <p:nvPr>
            <p:ph idx="1"/>
          </p:nvPr>
        </p:nvSpPr>
        <p:spPr/>
        <p:txBody>
          <a:bodyPr/>
          <a:lstStyle/>
          <a:p>
            <a:pPr marL="114300" indent="0">
              <a:buNone/>
            </a:pPr>
            <a:r>
              <a:rPr lang="en-US" dirty="0" smtClean="0"/>
              <a:t>Theo and his father payed off the mortgage and bean to invest into the fathers new home. The troubles didn't stop there unfortunately. They needed to pay off the lawyer that helped them prove they owned the property. By the time they started rebuilding, mos</a:t>
            </a:r>
            <a:r>
              <a:rPr lang="en-US" dirty="0" smtClean="0"/>
              <a:t>t of their investments were used up. By the time they ran out, they only had a layout for the father’s house. So now they are both crammed in an apartment elsewhere in New Orleans.</a:t>
            </a:r>
            <a:endParaRPr lang="en-US" dirty="0"/>
          </a:p>
        </p:txBody>
      </p:sp>
    </p:spTree>
    <p:extLst>
      <p:ext uri="{BB962C8B-B14F-4D97-AF65-F5344CB8AC3E}">
        <p14:creationId xmlns:p14="http://schemas.microsoft.com/office/powerpoint/2010/main" val="367863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28800"/>
            <a:ext cx="7848600" cy="1938992"/>
          </a:xfrm>
          <a:prstGeom prst="rect">
            <a:avLst/>
          </a:prstGeom>
          <a:noFill/>
        </p:spPr>
        <p:txBody>
          <a:bodyPr wrap="square" rtlCol="0">
            <a:spAutoFit/>
          </a:bodyPr>
          <a:lstStyle/>
          <a:p>
            <a:r>
              <a:rPr lang="en-US" sz="2400" dirty="0" smtClean="0"/>
              <a:t>I chose this client because I want Theo to have a home to live in, and I want his fathers home to be rebuilt while he can stay in comfort. They have been trying their best to make it back home but haven't been able to succeed. I want to be able to help them make it.</a:t>
            </a:r>
            <a:endParaRPr lang="en-US" sz="2400" dirty="0"/>
          </a:p>
        </p:txBody>
      </p:sp>
      <p:sp>
        <p:nvSpPr>
          <p:cNvPr id="3" name="TextBox 2"/>
          <p:cNvSpPr txBox="1"/>
          <p:nvPr/>
        </p:nvSpPr>
        <p:spPr>
          <a:xfrm>
            <a:off x="685800" y="838200"/>
            <a:ext cx="7848600" cy="523220"/>
          </a:xfrm>
          <a:prstGeom prst="rect">
            <a:avLst/>
          </a:prstGeom>
          <a:noFill/>
        </p:spPr>
        <p:txBody>
          <a:bodyPr wrap="square" rtlCol="0">
            <a:spAutoFit/>
          </a:bodyPr>
          <a:lstStyle/>
          <a:p>
            <a:r>
              <a:rPr lang="en-US" sz="2800" dirty="0" smtClean="0">
                <a:latin typeface="Adobe Caslon Pro Bold" pitchFamily="18" charset="0"/>
              </a:rPr>
              <a:t>Recovery</a:t>
            </a:r>
            <a:endParaRPr lang="en-US" sz="2800" dirty="0">
              <a:latin typeface="Adobe Caslon Pro Bold" pitchFamily="18" charset="0"/>
            </a:endParaRPr>
          </a:p>
        </p:txBody>
      </p:sp>
    </p:spTree>
    <p:extLst>
      <p:ext uri="{BB962C8B-B14F-4D97-AF65-F5344CB8AC3E}">
        <p14:creationId xmlns:p14="http://schemas.microsoft.com/office/powerpoint/2010/main" val="446158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89</TotalTime>
  <Words>329</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Theo Watson</vt:lpstr>
      <vt:lpstr>PowerPoint Presentation</vt:lpstr>
      <vt:lpstr>PowerPoint Presentation</vt:lpstr>
      <vt:lpstr>Rebuilding!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 Watson</dc:title>
  <dc:creator>Hudson, Richard</dc:creator>
  <cp:lastModifiedBy>Hudson, Richard</cp:lastModifiedBy>
  <cp:revision>7</cp:revision>
  <dcterms:created xsi:type="dcterms:W3CDTF">2015-11-13T16:00:29Z</dcterms:created>
  <dcterms:modified xsi:type="dcterms:W3CDTF">2015-11-16T15:49:20Z</dcterms:modified>
</cp:coreProperties>
</file>