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Source Code Pro" panose="020B0604020202020204" charset="0"/>
      <p:regular r:id="rId11"/>
      <p:bold r:id="rId12"/>
    </p:embeddedFont>
    <p:embeddedFont>
      <p:font typeface="Amatic SC" panose="020B0604020202020204" charset="0"/>
      <p:regular r:id="rId13"/>
      <p:bold r:id="rId1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14439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a:spcBef>
                <a:spcPts val="0"/>
              </a:spcBef>
              <a:buNone/>
            </a:pPr>
            <a:r>
              <a:rPr lang="en" dirty="0"/>
              <a:t>CHARLES KING AND HIS FAMILY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802750" y="802500"/>
            <a:ext cx="3538499" cy="3538499"/>
          </a:xfrm>
          <a:prstGeom prst="rect">
            <a:avLst/>
          </a:prstGeom>
        </p:spPr>
        <p:txBody>
          <a:bodyPr lIns="91425" tIns="91425" rIns="91425" bIns="91425" anchor="ctr" anchorCtr="0">
            <a:noAutofit/>
          </a:bodyPr>
          <a:lstStyle/>
          <a:p>
            <a:pPr>
              <a:spcBef>
                <a:spcPts val="0"/>
              </a:spcBef>
              <a:buNone/>
            </a:pPr>
            <a:r>
              <a:rPr lang="en"/>
              <a:t>The Story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a:t>The Kings</a:t>
            </a:r>
          </a:p>
        </p:txBody>
      </p:sp>
      <p:sp>
        <p:nvSpPr>
          <p:cNvPr id="63" name="Shape 6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r>
              <a:rPr lang="en" sz="1400"/>
              <a:t>Charles king and his family have been lived in New Orleans, until Katrina struck. Like thousands of other people the Kings took shelter in Houston, TX. They took shelter in the Astrodome, and spent time in there until they could get a real place. They soon found an apartment, but two months after they moved into a building paid for by government vouchers. After the storm passed Charles needed to make a living. He thought the best place to do that was back in New Orleans, so he left his wife and 14 year old son to find work back in New Orleans in hopes of bringing his family back home.</a:t>
            </a:r>
            <a:r>
              <a:rPr lang="en"/>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a:t>Katrinas Destruction</a:t>
            </a:r>
          </a:p>
        </p:txBody>
      </p:sp>
      <p:sp>
        <p:nvSpPr>
          <p:cNvPr id="69" name="Shape 69"/>
          <p:cNvSpPr txBox="1">
            <a:spLocks noGrp="1"/>
          </p:cNvSpPr>
          <p:nvPr>
            <p:ph type="body" idx="1"/>
          </p:nvPr>
        </p:nvSpPr>
        <p:spPr>
          <a:xfrm>
            <a:off x="311700" y="1228675"/>
            <a:ext cx="3774300" cy="3340199"/>
          </a:xfrm>
          <a:prstGeom prst="rect">
            <a:avLst/>
          </a:prstGeom>
        </p:spPr>
        <p:txBody>
          <a:bodyPr lIns="91425" tIns="91425" rIns="91425" bIns="91425" anchor="t" anchorCtr="0">
            <a:noAutofit/>
          </a:bodyPr>
          <a:lstStyle/>
          <a:p>
            <a:pPr>
              <a:spcBef>
                <a:spcPts val="0"/>
              </a:spcBef>
              <a:buNone/>
            </a:pPr>
            <a:r>
              <a:rPr lang="en" sz="1400"/>
              <a:t>On August 29th, 2005 hurricane Katrina struck the gulf coast of the United States. When the storm hit New Orleans the damage was massive, but not as bad as what came after the storm. Because of bad engineering the storm broke the levees keeping the water out of the city, thus causing the whole city to flood. After the storm was over there were billions of dollars in damage and hundreds dead. </a:t>
            </a:r>
          </a:p>
        </p:txBody>
      </p:sp>
      <p:sp>
        <p:nvSpPr>
          <p:cNvPr id="70" name="Shape 70">
            <a:hlinkClick r:id=""/>
          </p:cNvPr>
          <p:cNvSpPr/>
          <p:nvPr/>
        </p:nvSpPr>
        <p:spPr>
          <a:xfrm>
            <a:off x="4260300" y="29285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65500" y="528775"/>
            <a:ext cx="4045199" cy="1074900"/>
          </a:xfrm>
          <a:prstGeom prst="rect">
            <a:avLst/>
          </a:prstGeom>
        </p:spPr>
        <p:txBody>
          <a:bodyPr lIns="91425" tIns="91425" rIns="91425" bIns="91425" anchor="b" anchorCtr="0">
            <a:noAutofit/>
          </a:bodyPr>
          <a:lstStyle/>
          <a:p>
            <a:pPr>
              <a:spcBef>
                <a:spcPts val="0"/>
              </a:spcBef>
              <a:buNone/>
            </a:pPr>
            <a:r>
              <a:rPr lang="en"/>
              <a:t>Back in New Orleans</a:t>
            </a:r>
          </a:p>
        </p:txBody>
      </p:sp>
      <p:sp>
        <p:nvSpPr>
          <p:cNvPr id="76" name="Shape 76"/>
          <p:cNvSpPr txBox="1">
            <a:spLocks noGrp="1"/>
          </p:cNvSpPr>
          <p:nvPr>
            <p:ph type="subTitle" idx="1"/>
          </p:nvPr>
        </p:nvSpPr>
        <p:spPr>
          <a:xfrm>
            <a:off x="265500" y="1657203"/>
            <a:ext cx="4045199" cy="3252900"/>
          </a:xfrm>
          <a:prstGeom prst="rect">
            <a:avLst/>
          </a:prstGeom>
        </p:spPr>
        <p:txBody>
          <a:bodyPr lIns="91425" tIns="91425" rIns="91425" bIns="91425" anchor="t" anchorCtr="0">
            <a:noAutofit/>
          </a:bodyPr>
          <a:lstStyle/>
          <a:p>
            <a:pPr algn="l" rtl="0">
              <a:spcBef>
                <a:spcPts val="0"/>
              </a:spcBef>
              <a:buNone/>
            </a:pPr>
            <a:r>
              <a:rPr lang="en" sz="1400"/>
              <a:t>When charles got home he struggled trying to find work like all the other now homeless people. Eventually Charles found work driving dump trucks and cleaning up wreckage from the storm.</a:t>
            </a:r>
          </a:p>
          <a:p>
            <a:pPr algn="l" rtl="0">
              <a:spcBef>
                <a:spcPts val="0"/>
              </a:spcBef>
              <a:buNone/>
            </a:pPr>
            <a:endParaRPr/>
          </a:p>
          <a:p>
            <a:pPr algn="l">
              <a:spcBef>
                <a:spcPts val="0"/>
              </a:spcBef>
              <a:buNone/>
            </a:pPr>
            <a:r>
              <a:rPr lang="en" sz="1400">
                <a:solidFill>
                  <a:srgbClr val="666666"/>
                </a:solidFill>
                <a:highlight>
                  <a:srgbClr val="FFFFFF"/>
                </a:highlight>
              </a:rPr>
              <a:t>“It was definitely a struggle. I found a couple of little odd jobs driving trucks, but not much,” King says. “I just wanted to get back home.”</a:t>
            </a:r>
            <a:r>
              <a:rPr lang="en">
                <a:solidFill>
                  <a:srgbClr val="999999"/>
                </a:solidFill>
              </a:rPr>
              <a:t> </a:t>
            </a:r>
          </a:p>
        </p:txBody>
      </p:sp>
      <p:pic>
        <p:nvPicPr>
          <p:cNvPr id="77" name="Shape 77"/>
          <p:cNvPicPr preferRelativeResize="0"/>
          <p:nvPr/>
        </p:nvPicPr>
        <p:blipFill rotWithShape="1">
          <a:blip r:embed="rId3">
            <a:alphaModFix/>
          </a:blip>
          <a:srcRect l="6281" r="33553" b="1864"/>
          <a:stretch/>
        </p:blipFill>
        <p:spPr>
          <a:xfrm>
            <a:off x="4486459" y="0"/>
            <a:ext cx="4657540" cy="5143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49050" y="247225"/>
            <a:ext cx="5618700" cy="1764899"/>
          </a:xfrm>
          <a:prstGeom prst="rect">
            <a:avLst/>
          </a:prstGeom>
        </p:spPr>
        <p:txBody>
          <a:bodyPr lIns="91425" tIns="91425" rIns="91425" bIns="91425" anchor="ctr" anchorCtr="0">
            <a:noAutofit/>
          </a:bodyPr>
          <a:lstStyle/>
          <a:p>
            <a:pPr>
              <a:spcBef>
                <a:spcPts val="0"/>
              </a:spcBef>
              <a:buNone/>
            </a:pPr>
            <a:r>
              <a:rPr lang="en"/>
              <a:t>Reunited </a:t>
            </a:r>
          </a:p>
        </p:txBody>
      </p:sp>
      <p:sp>
        <p:nvSpPr>
          <p:cNvPr id="83" name="Shape 83"/>
          <p:cNvSpPr txBox="1"/>
          <p:nvPr/>
        </p:nvSpPr>
        <p:spPr>
          <a:xfrm>
            <a:off x="556250" y="1936550"/>
            <a:ext cx="4209600" cy="2911800"/>
          </a:xfrm>
          <a:prstGeom prst="rect">
            <a:avLst/>
          </a:prstGeom>
          <a:noFill/>
          <a:ln>
            <a:noFill/>
          </a:ln>
        </p:spPr>
        <p:txBody>
          <a:bodyPr lIns="91425" tIns="91425" rIns="91425" bIns="91425" anchor="t" anchorCtr="0">
            <a:noAutofit/>
          </a:bodyPr>
          <a:lstStyle/>
          <a:p>
            <a:pPr>
              <a:spcBef>
                <a:spcPts val="0"/>
              </a:spcBef>
              <a:buNone/>
            </a:pPr>
            <a:r>
              <a:rPr lang="en">
                <a:solidFill>
                  <a:srgbClr val="F3F3F3"/>
                </a:solidFill>
                <a:latin typeface="Source Code Pro"/>
                <a:ea typeface="Source Code Pro"/>
                <a:cs typeface="Source Code Pro"/>
                <a:sym typeface="Source Code Pro"/>
              </a:rPr>
              <a:t>In August of 2006 Charles’ son and wife moved back out to New Orleans in hopes of restarting their life back at home.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l="6664"/>
          <a:stretch/>
        </p:blipFill>
        <p:spPr>
          <a:xfrm>
            <a:off x="-34325" y="0"/>
            <a:ext cx="9144003" cy="5143500"/>
          </a:xfrm>
          <a:prstGeom prst="rect">
            <a:avLst/>
          </a:prstGeom>
          <a:noFill/>
          <a:ln>
            <a:noFill/>
          </a:ln>
        </p:spPr>
      </p:pic>
      <p:sp>
        <p:nvSpPr>
          <p:cNvPr id="89" name="Shape 89"/>
          <p:cNvSpPr txBox="1">
            <a:spLocks noGrp="1"/>
          </p:cNvSpPr>
          <p:nvPr>
            <p:ph type="body" idx="1"/>
          </p:nvPr>
        </p:nvSpPr>
        <p:spPr>
          <a:xfrm>
            <a:off x="457200" y="3985500"/>
            <a:ext cx="4522799" cy="700800"/>
          </a:xfrm>
          <a:prstGeom prst="rect">
            <a:avLst/>
          </a:prstGeom>
          <a:solidFill>
            <a:schemeClr val="lt2"/>
          </a:solidFill>
        </p:spPr>
        <p:txBody>
          <a:bodyPr lIns="91425" tIns="91425" rIns="91425" bIns="91425" anchor="ctr" anchorCtr="0">
            <a:noAutofit/>
          </a:bodyPr>
          <a:lstStyle/>
          <a:p>
            <a:pPr>
              <a:spcBef>
                <a:spcPts val="0"/>
              </a:spcBef>
              <a:buNone/>
            </a:pPr>
            <a:r>
              <a:rPr lang="en"/>
              <a:t>In Limbo</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877475" y="1275625"/>
            <a:ext cx="3981899" cy="3332100"/>
          </a:xfrm>
          <a:prstGeom prst="rect">
            <a:avLst/>
          </a:prstGeom>
        </p:spPr>
        <p:txBody>
          <a:bodyPr lIns="91425" tIns="91425" rIns="91425" bIns="91425" anchor="t" anchorCtr="0">
            <a:noAutofit/>
          </a:bodyPr>
          <a:lstStyle/>
          <a:p>
            <a:pPr lvl="0" rtl="0">
              <a:spcBef>
                <a:spcPts val="0"/>
              </a:spcBef>
              <a:spcAft>
                <a:spcPts val="0"/>
              </a:spcAft>
              <a:buNone/>
            </a:pPr>
            <a:r>
              <a:rPr lang="en" sz="1400"/>
              <a:t>Five years after the storm the King family was one of hundreds of families living in FEMA trailers. For years the King family lived in the emergency trailers, and couldn't get a home. It’s my goal to design the new home that this family will be living in.</a:t>
            </a:r>
          </a:p>
        </p:txBody>
      </p:sp>
      <p:pic>
        <p:nvPicPr>
          <p:cNvPr id="95" name="Shape 95"/>
          <p:cNvPicPr preferRelativeResize="0"/>
          <p:nvPr/>
        </p:nvPicPr>
        <p:blipFill rotWithShape="1">
          <a:blip r:embed="rId3">
            <a:alphaModFix/>
          </a:blip>
          <a:srcRect l="40856" t="-669" b="670"/>
          <a:stretch/>
        </p:blipFill>
        <p:spPr>
          <a:xfrm>
            <a:off x="0" y="0"/>
            <a:ext cx="4572000" cy="514350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On-screen Show (16:9)</PresentationFormat>
  <Paragraphs>14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Source Code Pro</vt:lpstr>
      <vt:lpstr>Amatic SC</vt:lpstr>
      <vt:lpstr>beach-day</vt:lpstr>
      <vt:lpstr>CHARLES KING AND HIS FAMILY</vt:lpstr>
      <vt:lpstr>The Story</vt:lpstr>
      <vt:lpstr>The Kings</vt:lpstr>
      <vt:lpstr>Katrinas Destruction</vt:lpstr>
      <vt:lpstr>Back in New Orleans</vt:lpstr>
      <vt:lpstr>Reunited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KING AND HIS FAMILY</dc:title>
  <cp:lastModifiedBy>Brem, Eric</cp:lastModifiedBy>
  <cp:revision>1</cp:revision>
  <dcterms:modified xsi:type="dcterms:W3CDTF">2015-11-16T16:28:54Z</dcterms:modified>
</cp:coreProperties>
</file>